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0" r:id="rId3"/>
    <p:sldId id="257" r:id="rId4"/>
    <p:sldId id="256" r:id="rId5"/>
    <p:sldId id="258" r:id="rId6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97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6439D0-A970-A904-F592-EB9010F6B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254B8B9-6797-09BE-747F-A895894AF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FB7DDE-32C1-0BC3-EAED-002614B6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88DA-D2C7-4D93-9E95-58FE0D8A8193}" type="datetimeFigureOut">
              <a:rPr lang="ar-JO" smtClean="0"/>
              <a:t>16/01/1447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BCF320C-7F4F-7ADF-14A4-D8A052EF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980C15-3441-13D1-6A57-3091BB1B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348B-A3A6-4990-B492-AFC76F81C94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3652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46727A-2472-63E8-6210-03F8480C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C0CF6B7-C666-AD02-DFAE-FDFBB7EC0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BB2CE3-CAF4-32C9-F196-9DE6A1F6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88DA-D2C7-4D93-9E95-58FE0D8A8193}" type="datetimeFigureOut">
              <a:rPr lang="ar-JO" smtClean="0"/>
              <a:t>16/01/1447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B459BC-9AF1-EB60-8B1D-FB5E1677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AC9950-99BF-DB75-307C-A115997D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348B-A3A6-4990-B492-AFC76F81C94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5237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5593981-B54D-13B1-6774-A4060F2B2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C2700D3-C089-04F1-E73B-1E2350159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47F5D1-0C0F-BD28-0FF8-7C7A8C1A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88DA-D2C7-4D93-9E95-58FE0D8A8193}" type="datetimeFigureOut">
              <a:rPr lang="ar-JO" smtClean="0"/>
              <a:t>16/01/1447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040674-A73A-7D2A-EF78-EC5196BF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10ED053-EE5F-8CCD-4242-F664E030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348B-A3A6-4990-B492-AFC76F81C94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26081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16/01/1447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2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7413F1-68D2-7461-99ED-0106E7AD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A4E96B3-1A63-219D-E899-82A6AAB5D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BA422D-D1D0-B63A-C538-8C975E71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88DA-D2C7-4D93-9E95-58FE0D8A8193}" type="datetimeFigureOut">
              <a:rPr lang="ar-JO" smtClean="0"/>
              <a:t>16/01/1447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6386C0-5D45-68A4-175E-68C40AD2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464260-BA85-E091-17FE-EF20DA5D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348B-A3A6-4990-B492-AFC76F81C94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644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93DDC0-76BF-57BD-AEF0-0D246539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7FEAFEC-6E23-9831-9E85-5BF697F81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D4A42-2AFB-65E7-120C-B48F5F0B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88DA-D2C7-4D93-9E95-58FE0D8A8193}" type="datetimeFigureOut">
              <a:rPr lang="ar-JO" smtClean="0"/>
              <a:t>16/01/1447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C7A0F4-27AE-4F40-BF05-20C906A0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628394-5C29-CB92-F51D-E4E6962B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348B-A3A6-4990-B492-AFC76F81C94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0906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2A2041-EDAD-FC9E-710D-CF64E5A9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D36469E-E53E-A930-D32D-BCD57F782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4DA60FE-87A3-4EF0-71C5-35471CB2E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3BFDD27-4A34-15D2-8C34-5B93C4BE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88DA-D2C7-4D93-9E95-58FE0D8A8193}" type="datetimeFigureOut">
              <a:rPr lang="ar-JO" smtClean="0"/>
              <a:t>16/01/1447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902EE32-CEF8-7DD4-D6F3-C7B15078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8F3869-F0D0-E62D-BB81-B16A4483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348B-A3A6-4990-B492-AFC76F81C94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5360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BE621A-B91B-4757-38A9-5A3FAC7A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4BD7F8-476C-C582-37E5-46EA0E4B1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62C3117-846F-E0CC-AF81-C84FDA671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AE67613-1DC4-D8BF-1B8B-0D25B4927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34FBA84-2EA6-5101-57DF-6AD0B4ED3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FA81058-4EF7-D856-1652-99FBEFF1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88DA-D2C7-4D93-9E95-58FE0D8A8193}" type="datetimeFigureOut">
              <a:rPr lang="ar-JO" smtClean="0"/>
              <a:t>16/01/1447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181B0F4-0888-4E86-5912-B7C428C0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3BA313A-D0AA-E08D-DD27-0E2279A1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348B-A3A6-4990-B492-AFC76F81C94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6039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E12104-1839-12D0-ADDF-5F84872E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6847FD9-12C3-E308-D811-283DFF9D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88DA-D2C7-4D93-9E95-58FE0D8A8193}" type="datetimeFigureOut">
              <a:rPr lang="ar-JO" smtClean="0"/>
              <a:t>16/01/1447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71AFEA2-8112-AE1A-EF54-F980B87E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1472F32-57AF-8E61-4834-F0E8340C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348B-A3A6-4990-B492-AFC76F81C94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6975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89E43FE-898E-0F8D-F544-5305B16BF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88DA-D2C7-4D93-9E95-58FE0D8A8193}" type="datetimeFigureOut">
              <a:rPr lang="ar-JO" smtClean="0"/>
              <a:t>16/01/1447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2CE856F-CA72-1D58-89D9-CFDB9CF0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F04DBA-8CF3-D5DD-FAA0-6E1D32F0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348B-A3A6-4990-B492-AFC76F81C94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6478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03ECB5-A438-6AA4-B030-50029673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DFA4F2A-8D1C-68B4-CB45-E0ADB2EAE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D06F242-DE05-41C9-3E29-064B71517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55B7679-74CB-0E1B-B818-B7E9A07B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88DA-D2C7-4D93-9E95-58FE0D8A8193}" type="datetimeFigureOut">
              <a:rPr lang="ar-JO" smtClean="0"/>
              <a:t>16/01/1447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64A2161-E153-2396-C8D2-05F478CB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96883DA-CA28-C345-F31B-9358EAF1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348B-A3A6-4990-B492-AFC76F81C94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0745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FF4C3D-0FD6-4614-CAE4-084F0351D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F1C43AD-27D9-AF5F-1D5A-F6F06F379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D6C3EA2-CEE1-5077-7F09-C4B25B0D8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03C4007-1149-FA49-123A-E7B1D740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88DA-D2C7-4D93-9E95-58FE0D8A8193}" type="datetimeFigureOut">
              <a:rPr lang="ar-JO" smtClean="0"/>
              <a:t>16/01/1447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7349481-B597-6F00-BD52-859F7123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8D98A1-EAF1-592B-03AB-AE84B55A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348B-A3A6-4990-B492-AFC76F81C94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5285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A3CBCB-6A59-1E17-DAD2-1E5528A4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D56C1D8-6F86-C8FE-DA38-BA0118676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60FE4F-C0E8-7C57-8C1B-E0B64B3D4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6688DA-D2C7-4D93-9E95-58FE0D8A8193}" type="datetimeFigureOut">
              <a:rPr lang="ar-JO" smtClean="0"/>
              <a:t>16/01/1447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A737E5-17CA-A8D0-D622-8511DA1C0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4391F9-4EDA-8664-2B45-3ABCADB67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EA348B-A3A6-4990-B492-AFC76F81C94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451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16/01/1447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5159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0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044DAE-124D-24E0-61E4-14A22A4FD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الصورة">
            <a:extLst>
              <a:ext uri="{FF2B5EF4-FFF2-40B4-BE49-F238E27FC236}">
                <a16:creationId xmlns:a16="http://schemas.microsoft.com/office/drawing/2014/main" id="{2E1A558E-F90D-399B-CBC7-F5AFCAD9479B}"/>
              </a:ext>
            </a:extLst>
          </p:cNvPr>
          <p:cNvSpPr/>
          <p:nvPr/>
        </p:nvSpPr>
        <p:spPr>
          <a:xfrm>
            <a:off x="3396000" y="631371"/>
            <a:ext cx="5400000" cy="3600000"/>
          </a:xfrm>
          <a:prstGeom prst="round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5" name="صحيح">
            <a:extLst>
              <a:ext uri="{FF2B5EF4-FFF2-40B4-BE49-F238E27FC236}">
                <a16:creationId xmlns:a16="http://schemas.microsoft.com/office/drawing/2014/main" id="{18E65505-4B1F-D8AE-DEFA-46CDC4FF12AC}"/>
              </a:ext>
            </a:extLst>
          </p:cNvPr>
          <p:cNvSpPr/>
          <p:nvPr/>
        </p:nvSpPr>
        <p:spPr>
          <a:xfrm>
            <a:off x="8076858" y="2220686"/>
            <a:ext cx="3600000" cy="7200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حصان</a:t>
            </a:r>
          </a:p>
        </p:txBody>
      </p:sp>
      <p:sp>
        <p:nvSpPr>
          <p:cNvPr id="16" name="خطأ 1">
            <a:extLst>
              <a:ext uri="{FF2B5EF4-FFF2-40B4-BE49-F238E27FC236}">
                <a16:creationId xmlns:a16="http://schemas.microsoft.com/office/drawing/2014/main" id="{535AA313-86C2-3733-2A4D-3330FD8D61A2}"/>
              </a:ext>
            </a:extLst>
          </p:cNvPr>
          <p:cNvSpPr/>
          <p:nvPr/>
        </p:nvSpPr>
        <p:spPr>
          <a:xfrm>
            <a:off x="8076858" y="3069000"/>
            <a:ext cx="3600000" cy="72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حمار</a:t>
            </a:r>
          </a:p>
        </p:txBody>
      </p:sp>
      <p:sp>
        <p:nvSpPr>
          <p:cNvPr id="17" name="خطأ 2">
            <a:extLst>
              <a:ext uri="{FF2B5EF4-FFF2-40B4-BE49-F238E27FC236}">
                <a16:creationId xmlns:a16="http://schemas.microsoft.com/office/drawing/2014/main" id="{48129836-B49D-011F-F983-2E065493972E}"/>
              </a:ext>
            </a:extLst>
          </p:cNvPr>
          <p:cNvSpPr/>
          <p:nvPr/>
        </p:nvSpPr>
        <p:spPr>
          <a:xfrm>
            <a:off x="8076858" y="3917314"/>
            <a:ext cx="3600000" cy="720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ألباكا</a:t>
            </a:r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Aseer" pitchFamily="2" charset="-78"/>
            </a:endParaRPr>
          </a:p>
        </p:txBody>
      </p:sp>
      <p:sp>
        <p:nvSpPr>
          <p:cNvPr id="18" name="العداد">
            <a:extLst>
              <a:ext uri="{FF2B5EF4-FFF2-40B4-BE49-F238E27FC236}">
                <a16:creationId xmlns:a16="http://schemas.microsoft.com/office/drawing/2014/main" id="{F1EB3A6E-5054-C67A-099F-A13F75EF4E94}"/>
              </a:ext>
            </a:extLst>
          </p:cNvPr>
          <p:cNvSpPr/>
          <p:nvPr/>
        </p:nvSpPr>
        <p:spPr>
          <a:xfrm>
            <a:off x="2819400" y="5459915"/>
            <a:ext cx="6553200" cy="360771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20" name="علامة صحيح">
            <a:extLst>
              <a:ext uri="{FF2B5EF4-FFF2-40B4-BE49-F238E27FC236}">
                <a16:creationId xmlns:a16="http://schemas.microsoft.com/office/drawing/2014/main" id="{7EF2E01A-16B8-9911-ED84-021D738540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00" y="3199854"/>
            <a:ext cx="553756" cy="5891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علامة خطأ 1">
            <a:extLst>
              <a:ext uri="{FF2B5EF4-FFF2-40B4-BE49-F238E27FC236}">
                <a16:creationId xmlns:a16="http://schemas.microsoft.com/office/drawing/2014/main" id="{91FBD53E-23B3-6C77-813A-0C57EF80C3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82" y="2294440"/>
            <a:ext cx="551674" cy="5724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علامة خطأ 2">
            <a:extLst>
              <a:ext uri="{FF2B5EF4-FFF2-40B4-BE49-F238E27FC236}">
                <a16:creationId xmlns:a16="http://schemas.microsoft.com/office/drawing/2014/main" id="{FA0C336D-61B3-33F5-6E48-40A747F1B9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82" y="3991068"/>
            <a:ext cx="551674" cy="5724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76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صو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0.145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35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56 L -0.26159 0.1456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خيار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17" presetClass="exit" presetSubtype="1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عدا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3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إجاب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50"/>
                            </p:stCondLst>
                            <p:childTnLst>
                              <p:par>
                                <p:cTn id="5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الصورة">
            <a:extLst>
              <a:ext uri="{FF2B5EF4-FFF2-40B4-BE49-F238E27FC236}">
                <a16:creationId xmlns:a16="http://schemas.microsoft.com/office/drawing/2014/main" id="{6017B0CD-6B25-1BCE-E339-048F8B9D2A35}"/>
              </a:ext>
            </a:extLst>
          </p:cNvPr>
          <p:cNvSpPr/>
          <p:nvPr/>
        </p:nvSpPr>
        <p:spPr>
          <a:xfrm>
            <a:off x="3396000" y="631371"/>
            <a:ext cx="5400000" cy="360000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5" name="صحيح">
            <a:extLst>
              <a:ext uri="{FF2B5EF4-FFF2-40B4-BE49-F238E27FC236}">
                <a16:creationId xmlns:a16="http://schemas.microsoft.com/office/drawing/2014/main" id="{EFD83025-4B22-70EE-FAEC-5F68E57D21D1}"/>
              </a:ext>
            </a:extLst>
          </p:cNvPr>
          <p:cNvSpPr/>
          <p:nvPr/>
        </p:nvSpPr>
        <p:spPr>
          <a:xfrm>
            <a:off x="8076858" y="2220686"/>
            <a:ext cx="3600000" cy="7200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ثعلب</a:t>
            </a:r>
          </a:p>
        </p:txBody>
      </p:sp>
      <p:sp>
        <p:nvSpPr>
          <p:cNvPr id="16" name="خطأ 1">
            <a:extLst>
              <a:ext uri="{FF2B5EF4-FFF2-40B4-BE49-F238E27FC236}">
                <a16:creationId xmlns:a16="http://schemas.microsoft.com/office/drawing/2014/main" id="{BCC87B48-6037-F6D4-72EE-61086022CD34}"/>
              </a:ext>
            </a:extLst>
          </p:cNvPr>
          <p:cNvSpPr/>
          <p:nvPr/>
        </p:nvSpPr>
        <p:spPr>
          <a:xfrm>
            <a:off x="8076858" y="3069000"/>
            <a:ext cx="3600000" cy="72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نمر</a:t>
            </a:r>
          </a:p>
        </p:txBody>
      </p:sp>
      <p:sp>
        <p:nvSpPr>
          <p:cNvPr id="17" name="خطأ 2">
            <a:extLst>
              <a:ext uri="{FF2B5EF4-FFF2-40B4-BE49-F238E27FC236}">
                <a16:creationId xmlns:a16="http://schemas.microsoft.com/office/drawing/2014/main" id="{C78CEB66-637B-C964-9942-3C495F579B0B}"/>
              </a:ext>
            </a:extLst>
          </p:cNvPr>
          <p:cNvSpPr/>
          <p:nvPr/>
        </p:nvSpPr>
        <p:spPr>
          <a:xfrm>
            <a:off x="8076858" y="3917314"/>
            <a:ext cx="3600000" cy="720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كلب</a:t>
            </a:r>
          </a:p>
        </p:txBody>
      </p:sp>
      <p:sp>
        <p:nvSpPr>
          <p:cNvPr id="18" name="العداد">
            <a:extLst>
              <a:ext uri="{FF2B5EF4-FFF2-40B4-BE49-F238E27FC236}">
                <a16:creationId xmlns:a16="http://schemas.microsoft.com/office/drawing/2014/main" id="{BC995EA9-72EF-B403-E460-4C290018D1B3}"/>
              </a:ext>
            </a:extLst>
          </p:cNvPr>
          <p:cNvSpPr/>
          <p:nvPr/>
        </p:nvSpPr>
        <p:spPr>
          <a:xfrm>
            <a:off x="2819400" y="5459915"/>
            <a:ext cx="6553200" cy="360771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20" name="علامة صحيح">
            <a:extLst>
              <a:ext uri="{FF2B5EF4-FFF2-40B4-BE49-F238E27FC236}">
                <a16:creationId xmlns:a16="http://schemas.microsoft.com/office/drawing/2014/main" id="{F175B64D-225D-0A1E-3F0E-AB2DEBC8B0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00" y="2277786"/>
            <a:ext cx="553756" cy="5891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علامة خطأ 1">
            <a:extLst>
              <a:ext uri="{FF2B5EF4-FFF2-40B4-BE49-F238E27FC236}">
                <a16:creationId xmlns:a16="http://schemas.microsoft.com/office/drawing/2014/main" id="{8525ED30-0EB9-CAC6-4279-B9EF143FAD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82" y="3142754"/>
            <a:ext cx="551674" cy="5724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علامة خطأ 2">
            <a:extLst>
              <a:ext uri="{FF2B5EF4-FFF2-40B4-BE49-F238E27FC236}">
                <a16:creationId xmlns:a16="http://schemas.microsoft.com/office/drawing/2014/main" id="{EC4EF130-42CC-091B-206C-5C82612DF2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82" y="3991068"/>
            <a:ext cx="551674" cy="5724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828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صو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0.145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35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56 L -0.26159 0.1456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خيار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17" presetClass="exit" presetSubtype="1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عدا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3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إجاب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50"/>
                            </p:stCondLst>
                            <p:childTnLst>
                              <p:par>
                                <p:cTn id="5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63ACE9-5E8F-759A-45B6-55E200290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الصورة">
            <a:extLst>
              <a:ext uri="{FF2B5EF4-FFF2-40B4-BE49-F238E27FC236}">
                <a16:creationId xmlns:a16="http://schemas.microsoft.com/office/drawing/2014/main" id="{6FDDF0FC-B2FD-56AC-FD5D-36C67A7C3632}"/>
              </a:ext>
            </a:extLst>
          </p:cNvPr>
          <p:cNvSpPr/>
          <p:nvPr/>
        </p:nvSpPr>
        <p:spPr>
          <a:xfrm>
            <a:off x="3396000" y="631371"/>
            <a:ext cx="5400000" cy="3600000"/>
          </a:xfrm>
          <a:prstGeom prst="round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5" name="صحيح">
            <a:extLst>
              <a:ext uri="{FF2B5EF4-FFF2-40B4-BE49-F238E27FC236}">
                <a16:creationId xmlns:a16="http://schemas.microsoft.com/office/drawing/2014/main" id="{D552D448-AD9D-8E9D-E33B-EE269E6C4B12}"/>
              </a:ext>
            </a:extLst>
          </p:cNvPr>
          <p:cNvSpPr/>
          <p:nvPr/>
        </p:nvSpPr>
        <p:spPr>
          <a:xfrm>
            <a:off x="8076858" y="2220686"/>
            <a:ext cx="3600000" cy="7200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باندا</a:t>
            </a:r>
          </a:p>
        </p:txBody>
      </p:sp>
      <p:sp>
        <p:nvSpPr>
          <p:cNvPr id="16" name="خطأ 1">
            <a:extLst>
              <a:ext uri="{FF2B5EF4-FFF2-40B4-BE49-F238E27FC236}">
                <a16:creationId xmlns:a16="http://schemas.microsoft.com/office/drawing/2014/main" id="{48E14011-A120-BD6D-719C-6C6011200418}"/>
              </a:ext>
            </a:extLst>
          </p:cNvPr>
          <p:cNvSpPr/>
          <p:nvPr/>
        </p:nvSpPr>
        <p:spPr>
          <a:xfrm>
            <a:off x="8076858" y="3069000"/>
            <a:ext cx="3600000" cy="72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كوالا</a:t>
            </a:r>
          </a:p>
        </p:txBody>
      </p:sp>
      <p:sp>
        <p:nvSpPr>
          <p:cNvPr id="17" name="خطأ 2">
            <a:extLst>
              <a:ext uri="{FF2B5EF4-FFF2-40B4-BE49-F238E27FC236}">
                <a16:creationId xmlns:a16="http://schemas.microsoft.com/office/drawing/2014/main" id="{D35AAE5C-B173-00D9-5021-D9010050FCD8}"/>
              </a:ext>
            </a:extLst>
          </p:cNvPr>
          <p:cNvSpPr/>
          <p:nvPr/>
        </p:nvSpPr>
        <p:spPr>
          <a:xfrm>
            <a:off x="8076858" y="3917314"/>
            <a:ext cx="3600000" cy="720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دب</a:t>
            </a:r>
          </a:p>
        </p:txBody>
      </p:sp>
      <p:sp>
        <p:nvSpPr>
          <p:cNvPr id="18" name="العداد">
            <a:extLst>
              <a:ext uri="{FF2B5EF4-FFF2-40B4-BE49-F238E27FC236}">
                <a16:creationId xmlns:a16="http://schemas.microsoft.com/office/drawing/2014/main" id="{FDF0BE22-4951-C9D6-2A6F-CBD5E34DA317}"/>
              </a:ext>
            </a:extLst>
          </p:cNvPr>
          <p:cNvSpPr/>
          <p:nvPr/>
        </p:nvSpPr>
        <p:spPr>
          <a:xfrm>
            <a:off x="2819400" y="5459915"/>
            <a:ext cx="6553200" cy="360771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20" name="علامة صحيح">
            <a:extLst>
              <a:ext uri="{FF2B5EF4-FFF2-40B4-BE49-F238E27FC236}">
                <a16:creationId xmlns:a16="http://schemas.microsoft.com/office/drawing/2014/main" id="{BB44964A-4F48-A068-B2A5-4E829F54AA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00" y="3991068"/>
            <a:ext cx="553756" cy="5891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علامة خطأ 1">
            <a:extLst>
              <a:ext uri="{FF2B5EF4-FFF2-40B4-BE49-F238E27FC236}">
                <a16:creationId xmlns:a16="http://schemas.microsoft.com/office/drawing/2014/main" id="{73238FCF-BA17-4C41-5947-3A7E9A53B3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82" y="2294440"/>
            <a:ext cx="551674" cy="5724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علامة خطأ 2">
            <a:extLst>
              <a:ext uri="{FF2B5EF4-FFF2-40B4-BE49-F238E27FC236}">
                <a16:creationId xmlns:a16="http://schemas.microsoft.com/office/drawing/2014/main" id="{4222F029-37A4-B770-6425-727E932543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82" y="3142754"/>
            <a:ext cx="551674" cy="5724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82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صو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0.1456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35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56 L -0.26159 0.1456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خيار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17" presetClass="exit" presetSubtype="1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عدا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3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إجاب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50"/>
                            </p:stCondLst>
                            <p:childTnLst>
                              <p:par>
                                <p:cTn id="5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60</Words>
  <Application>Microsoft Office PowerPoint</Application>
  <PresentationFormat>شاشة عريضة</PresentationFormat>
  <Paragraphs>14</Paragraphs>
  <Slides>4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4</vt:i4>
      </vt:variant>
    </vt:vector>
  </HeadingPairs>
  <TitlesOfParts>
    <vt:vector size="13" baseType="lpstr">
      <vt:lpstr>A Jannat LT</vt:lpstr>
      <vt:lpstr>AF_Aseer</vt:lpstr>
      <vt:lpstr>Aptos</vt:lpstr>
      <vt:lpstr>Aptos Display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فيديو الحيوانات</dc:title>
  <dc:creator>قناة البوربوينت الإسلامي</dc:creator>
  <cp:lastModifiedBy>قناة البوربوينت الإسلامي</cp:lastModifiedBy>
  <cp:revision>2</cp:revision>
  <dcterms:created xsi:type="dcterms:W3CDTF">2025-07-11T02:19:40Z</dcterms:created>
  <dcterms:modified xsi:type="dcterms:W3CDTF">2025-07-11T07:46:55Z</dcterms:modified>
</cp:coreProperties>
</file>